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C7B"/>
    <a:srgbClr val="F4A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A1374-A78A-4D51-B0A5-7CD3D7847BD3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A6A5A-4A56-4E7E-9824-0780908876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634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credit: Chris Nelson, </a:t>
            </a:r>
            <a:r>
              <a:rPr lang="en-US" dirty="0" err="1"/>
              <a:t>Storyhouse</a:t>
            </a:r>
            <a:r>
              <a:rPr lang="en-US" dirty="0"/>
              <a:t> Films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A6A5A-4A56-4E7E-9824-0780908876C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57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credit: Chris Nelson, </a:t>
            </a:r>
            <a:r>
              <a:rPr lang="en-US" dirty="0" err="1"/>
              <a:t>Storyhouse</a:t>
            </a:r>
            <a:r>
              <a:rPr lang="en-US" dirty="0"/>
              <a:t> Films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A6A5A-4A56-4E7E-9824-0780908876C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927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credit: Chris Nelson, </a:t>
            </a:r>
            <a:r>
              <a:rPr lang="en-US" dirty="0" err="1"/>
              <a:t>Storyhouse</a:t>
            </a:r>
            <a:r>
              <a:rPr lang="en-US" dirty="0"/>
              <a:t> Films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A6A5A-4A56-4E7E-9824-0780908876C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867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credit: Chris Nelson, </a:t>
            </a:r>
            <a:r>
              <a:rPr lang="en-US" dirty="0" err="1"/>
              <a:t>Storyhouse</a:t>
            </a:r>
            <a:r>
              <a:rPr lang="en-US" dirty="0"/>
              <a:t> Films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A6A5A-4A56-4E7E-9824-0780908876C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901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Credit: IELCO Evangelical Lutheran Church of Colombia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A6A5A-4A56-4E7E-9824-0780908876C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050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credit: Chris Nelson, </a:t>
            </a:r>
            <a:r>
              <a:rPr lang="en-US" dirty="0" err="1"/>
              <a:t>Storyhouse</a:t>
            </a:r>
            <a:r>
              <a:rPr lang="en-US" dirty="0"/>
              <a:t> Films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A6A5A-4A56-4E7E-9824-0780908876C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427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47079-D5B4-46D3-9469-F6AB98A13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409DA-AFC2-406F-9E7C-8ADDB792E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DE638-1436-4702-A26A-9D74A422C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33F26-3B37-455B-B0ED-37ECBD11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C5C26-C942-4CBC-9DA1-14EFFEBE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82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8EFA3-3DBA-4609-B622-3BB89DE27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CDCA9-7EF7-41C7-8CCE-6330FAC1E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1F5A5-E024-4094-81D6-3206A22D1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5AA91-A1D6-4928-AAF7-9AF6618C4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C9063-1812-425E-9DA6-91F555B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80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D165-97BC-4C9A-A8FC-D868DA3B6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8E48A-750C-499B-A8F0-93BC51DEE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20A20-43DA-4423-BB9F-C9F5C0E99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FB2D9-93A8-4585-9184-205779969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331C9-0B7E-4E80-A094-0B1B407FA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212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43A28-6371-4E23-8EF5-532770AB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847D5-D2BA-4CE2-9271-0F62D22E85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88EB3-6B44-4324-980B-030E95FC3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D3454-3FEA-4F04-B2EC-0414A78F0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58328D-BD70-4741-AB9A-FCB526E86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D1628-DF28-4648-A1F6-F4FE7783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91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25572-AF14-48D8-89C9-438D87BC9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5F609-6994-408F-9714-B734041BC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C90EF-FD1E-49BB-9D02-BEF34E331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EC3689-16F9-45E7-B8E4-A41AF83E1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E02A55-A51A-41A7-AE33-FAE208B9CC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DF9259-7ED6-4C44-83B6-F13644C5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FA69A0-4FD2-4055-BC44-CDA0CFDA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9F957B-A9C2-44E2-8570-B9B50FE9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44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98FA-99B2-4C5F-9C2D-E1993D465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32BFC-E865-4BC8-B467-B8BE643FA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AD351C-3DE7-4E67-BE8A-DF0157F7A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64B29-4CBE-467E-9503-B928ED94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63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F5BA22-D901-4ACD-B226-8516BA7B4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E08E2-3D9E-49A7-8990-251F4296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1AB6B-B1BC-441E-A45B-7B118F6C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94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63787-F949-4CE3-8E3E-B61F53244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15CF1-720A-4496-AF8A-6CADCEA3E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8FE19-C085-4243-BC20-5A73932C9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AFF8B-6A92-4CE0-8259-457822284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752CB-B3B0-4618-A0DD-E88BC7DF4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3005F-529D-47C5-820B-B4CD13706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67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B6E7-968D-4DBB-B491-3D10F8590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9E3C4E-8273-4727-9D87-6BE426E442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2BD5A-7BE3-49AE-8483-AEDEA4321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C62CA-74C6-4A5D-917B-B34A8EEAB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ECF87-9DAE-41F4-956F-0A5D7979E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FD14E-2311-4D46-A436-01BC98C4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36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02F-A8CF-4370-A882-8DAD929AB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3FDD1-78F6-47E4-8238-95F89252C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A99F9-89E5-4BF0-829F-88836C55F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56BBC-5682-4E47-A7DB-D5405D326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932AB-0072-4DAE-BC6C-1625D47E3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399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6EC7D8-4BB5-4EF4-A861-9A9A30A0BD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69ED57-ED6D-41F9-910A-861CF3747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A185-4372-47C2-886B-123B99EB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93B4D-A31D-4581-A66F-0C15E5AC1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06794-20D9-4CBA-9521-8A034173C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71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100000">
              <a:srgbClr val="F9CC7B"/>
            </a:gs>
            <a:gs pos="83000">
              <a:srgbClr val="F9CC7B"/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ADFE16-6B37-4E16-9F37-59DF35F7D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B74A4-7EB3-44EB-8B92-CA7EF35BD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36F07-597F-4273-8E54-C367B1B0A5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A9FC2-9C35-44DE-9116-F0D5ACA13335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0A782-6852-4FD8-B29E-032D9E06B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EB59-561F-450B-A7DB-2E1BB3E57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1EB89-189E-455B-9624-4EA41A7392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27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429B82-AA21-46C0-A4BD-F2495E6E8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D8435D-DB5C-4319-8C85-09123BE33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715" y="-870285"/>
            <a:ext cx="8694821" cy="869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01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3A0D16-CCF2-4C92-8F4D-57991215E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6E2B92-DBB5-4181-BB86-2998FF379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3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FEDBE2-151A-4ED0-AEDF-D6783A39B4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257"/>
          <a:stretch/>
        </p:blipFill>
        <p:spPr>
          <a:xfrm>
            <a:off x="0" y="0"/>
            <a:ext cx="12191999" cy="7492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E01A52-8B18-4F38-9607-AAE18760A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99" y="322397"/>
            <a:ext cx="4276872" cy="2012410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Ink Free" panose="03080402000500000000" pitchFamily="66" charset="0"/>
              </a:rPr>
              <a:t>Terepeza</a:t>
            </a:r>
            <a:r>
              <a:rPr lang="en-US" b="1" dirty="0">
                <a:solidFill>
                  <a:schemeClr val="bg1"/>
                </a:solidFill>
                <a:latin typeface="Ink Free" panose="03080402000500000000" pitchFamily="66" charset="0"/>
              </a:rPr>
              <a:t> Development Association</a:t>
            </a:r>
            <a:endParaRPr lang="en-GB" b="1" dirty="0">
              <a:solidFill>
                <a:schemeClr val="bg1"/>
              </a:solidFill>
              <a:latin typeface="Ink Free" panose="030804020005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7BA4A-3EB8-4B05-9F2F-3DEFE9D12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3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950760-8325-4F03-9B82-60A6A0AB43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376335-196D-42E4-AE47-FFA781478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A51500-AE59-4B38-B16A-7B4060E80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2420" y="486051"/>
            <a:ext cx="2903621" cy="435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1C4E41-ED21-4EFA-9DD6-B2B6E13465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9ED198-7061-4A67-92B9-B40892B80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7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8AF9E7-E48B-4584-B94B-E8FE8DFE1E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8320" y="0"/>
            <a:ext cx="1226031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040C6D-334D-41B3-A271-81E288EF2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54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264BCF-29B7-4168-B2F9-A355C5156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23A0B5-3855-4605-A242-F07ED12692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39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60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C7A4EC-CE2E-440F-8C0D-DE3A308CEE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985" y="228600"/>
            <a:ext cx="4267200" cy="640080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CE41F5-B795-4F53-9D75-231875E33379}"/>
              </a:ext>
            </a:extLst>
          </p:cNvPr>
          <p:cNvSpPr txBox="1"/>
          <p:nvPr/>
        </p:nvSpPr>
        <p:spPr>
          <a:xfrm>
            <a:off x="208547" y="0"/>
            <a:ext cx="6656806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latin typeface="Franklin Gothic Book" panose="020B0503020102020204" pitchFamily="34" charset="0"/>
              </a:rPr>
              <a:t>Pray for:</a:t>
            </a:r>
            <a:br>
              <a:rPr lang="en-US" sz="3100" dirty="0">
                <a:latin typeface="Franklin Gothic Book" panose="020B0503020102020204" pitchFamily="34" charset="0"/>
              </a:rPr>
            </a:br>
            <a:endParaRPr lang="en-US" sz="3100" dirty="0">
              <a:latin typeface="Franklin Gothic Book" panose="020B05030201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 err="1">
                <a:latin typeface="Franklin Gothic Book" panose="020B0503020102020204" pitchFamily="34" charset="0"/>
              </a:rPr>
              <a:t>Terepeza</a:t>
            </a:r>
            <a:r>
              <a:rPr lang="en-US" sz="3100" dirty="0">
                <a:latin typeface="Franklin Gothic Book" panose="020B0503020102020204" pitchFamily="34" charset="0"/>
              </a:rPr>
              <a:t> Development Association as they equip local congregations in Ethiopia to empower their communities</a:t>
            </a:r>
            <a:br>
              <a:rPr lang="en-US" sz="3100" dirty="0">
                <a:latin typeface="Franklin Gothic Book" panose="020B0503020102020204" pitchFamily="34" charset="0"/>
              </a:rPr>
            </a:br>
            <a:endParaRPr lang="en-US" sz="3100" dirty="0">
              <a:latin typeface="Franklin Gothic Book" panose="020B05030201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>
                <a:latin typeface="Franklin Gothic Book" panose="020B0503020102020204" pitchFamily="34" charset="0"/>
              </a:rPr>
              <a:t>Communities worldwide affected by extreme weather</a:t>
            </a:r>
            <a:br>
              <a:rPr lang="en-US" sz="3100" dirty="0">
                <a:latin typeface="Franklin Gothic Book" panose="020B0503020102020204" pitchFamily="34" charset="0"/>
              </a:rPr>
            </a:br>
            <a:endParaRPr lang="en-US" sz="3100" dirty="0">
              <a:latin typeface="Franklin Gothic Book" panose="020B05030201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>
                <a:latin typeface="Franklin Gothic Book" panose="020B0503020102020204" pitchFamily="34" charset="0"/>
              </a:rPr>
              <a:t>Communities affected by violence, such as those in Colombia, where Christian Aid partners, like IELCO work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13880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076E36-4989-45F0-9A43-C6E80074F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99" y="5584207"/>
            <a:ext cx="11308202" cy="9513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835F18-5367-46C2-87C3-D905BD31B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89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103</Words>
  <Application>Microsoft Office PowerPoint</Application>
  <PresentationFormat>Widescreen</PresentationFormat>
  <Paragraphs>17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Franklin Gothic Book</vt:lpstr>
      <vt:lpstr>Ink Free</vt:lpstr>
      <vt:lpstr>Office Theme</vt:lpstr>
      <vt:lpstr>PowerPoint Presentation</vt:lpstr>
      <vt:lpstr>PowerPoint Presentation</vt:lpstr>
      <vt:lpstr>Terepeza Development Association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Philippa Florit</dc:creator>
  <cp:lastModifiedBy>John Condy</cp:lastModifiedBy>
  <cp:revision>17</cp:revision>
  <dcterms:created xsi:type="dcterms:W3CDTF">2026-09-10T15:25:15Z</dcterms:created>
  <dcterms:modified xsi:type="dcterms:W3CDTF">2026-10-20T13:21:23Z</dcterms:modified>
</cp:coreProperties>
</file>