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2"/>
  </p:notesMasterIdLst>
  <p:sldIdLst>
    <p:sldId id="256" r:id="rId2"/>
    <p:sldId id="257" r:id="rId3"/>
    <p:sldId id="258" r:id="rId4"/>
    <p:sldId id="260" r:id="rId5"/>
    <p:sldId id="261" r:id="rId6"/>
    <p:sldId id="262" r:id="rId7"/>
    <p:sldId id="267" r:id="rId8"/>
    <p:sldId id="263" r:id="rId9"/>
    <p:sldId id="265" r:id="rId10"/>
    <p:sldId id="264" r:id="rId11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9991" autoAdjust="0"/>
    <p:restoredTop sz="78762"/>
  </p:normalViewPr>
  <p:slideViewPr>
    <p:cSldViewPr snapToGrid="0">
      <p:cViewPr varScale="1">
        <p:scale>
          <a:sx n="97" d="100"/>
          <a:sy n="97" d="100"/>
        </p:scale>
        <p:origin x="216" y="28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 varScale="1">
        <p:scale>
          <a:sx n="66" d="100"/>
          <a:sy n="66" d="100"/>
        </p:scale>
        <p:origin x="3134" y="34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6466501-BB7F-479D-9FBB-27011EB9953F}" type="datetimeFigureOut">
              <a:rPr lang="en-GB" smtClean="0"/>
              <a:t>21/03/2023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A456DAE-F663-4898-A2B7-D0EB5AEE942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39002967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A456DAE-F663-4898-A2B7-D0EB5AEE9420}" type="slidenum">
              <a:rPr lang="en-GB" smtClean="0"/>
              <a:t>1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20340586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sz="1800" dirty="0"/>
              <a:t>This morning we are celebrating the baptism of …….</a:t>
            </a:r>
          </a:p>
          <a:p>
            <a:endParaRPr lang="en-GB" sz="1800" dirty="0"/>
          </a:p>
          <a:p>
            <a:r>
              <a:rPr lang="en-GB" sz="1800" dirty="0"/>
              <a:t>We are going to start by reading some verses in the Bible. These help us to see why we baptise children.</a:t>
            </a:r>
          </a:p>
          <a:p>
            <a:endParaRPr lang="en-GB" sz="1800" dirty="0"/>
          </a:p>
          <a:p>
            <a:r>
              <a:rPr lang="en-GB" sz="1800" dirty="0"/>
              <a:t>I am going to read some verses from the Bible about Abraham/words from Jesus/verses from Acts </a:t>
            </a:r>
            <a:r>
              <a:rPr lang="en-GB" sz="1800" i="1" dirty="0"/>
              <a:t>[insert as appropriate].</a:t>
            </a:r>
          </a:p>
          <a:p>
            <a:endParaRPr lang="en-GB" sz="18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A456DAE-F663-4898-A2B7-D0EB5AEE9420}" type="slidenum">
              <a:rPr lang="en-GB" smtClean="0"/>
              <a:t>2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1934038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sz="1800" dirty="0"/>
              <a:t>Baptism is like a sign - a kind of picture of something.</a:t>
            </a:r>
          </a:p>
          <a:p>
            <a:endParaRPr lang="en-GB" sz="1800" dirty="0"/>
          </a:p>
          <a:p>
            <a:endParaRPr lang="en-GB" sz="1800" dirty="0"/>
          </a:p>
          <a:p>
            <a:r>
              <a:rPr lang="en-GB" sz="1800" dirty="0"/>
              <a:t>The water I will use reminds us of how God promises to wash away the dirt of our sins, the bad things that we do.</a:t>
            </a:r>
          </a:p>
          <a:p>
            <a:endParaRPr lang="en-GB" sz="18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A456DAE-F663-4898-A2B7-D0EB5AEE9420}" type="slidenum">
              <a:rPr lang="en-GB" smtClean="0"/>
              <a:t>3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45876203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  <a:p>
            <a:r>
              <a:rPr lang="en-GB" sz="1800" dirty="0"/>
              <a:t>Baptism is a promise that God gives to a whole family.</a:t>
            </a:r>
          </a:p>
          <a:p>
            <a:endParaRPr lang="en-GB" sz="1800" dirty="0"/>
          </a:p>
          <a:p>
            <a:r>
              <a:rPr lang="en-GB" sz="1800" i="1" dirty="0"/>
              <a:t>[Insert baby’s name] </a:t>
            </a:r>
            <a:r>
              <a:rPr lang="en-GB" sz="1800" dirty="0"/>
              <a:t>being baptised this morning cannot answer questions or speak for themselves and so </a:t>
            </a:r>
            <a:r>
              <a:rPr lang="en-GB" sz="1800" i="1" dirty="0"/>
              <a:t>his/her </a:t>
            </a:r>
            <a:r>
              <a:rPr lang="en-GB" sz="1800" dirty="0"/>
              <a:t>parents</a:t>
            </a:r>
            <a:r>
              <a:rPr lang="en-GB" sz="1800" i="1" dirty="0"/>
              <a:t> </a:t>
            </a:r>
            <a:r>
              <a:rPr lang="en-GB" sz="1800" dirty="0"/>
              <a:t>say  yes to God’s ways for themselves for </a:t>
            </a:r>
            <a:r>
              <a:rPr lang="en-GB" sz="1800" i="1" dirty="0"/>
              <a:t>[insert name]</a:t>
            </a:r>
            <a:r>
              <a:rPr lang="en-GB" sz="1800" dirty="0"/>
              <a:t> and God promises to be with them as a family.</a:t>
            </a:r>
          </a:p>
          <a:p>
            <a:endParaRPr lang="en-GB" sz="18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A456DAE-F663-4898-A2B7-D0EB5AEE9420}" type="slidenum">
              <a:rPr lang="en-GB" smtClean="0"/>
              <a:t>4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06661592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sz="1800" dirty="0"/>
              <a:t>I am then going to ask the parents some questions, just for them to answer.</a:t>
            </a:r>
          </a:p>
          <a:p>
            <a:endParaRPr lang="en-GB" sz="1800" dirty="0"/>
          </a:p>
          <a:p>
            <a:r>
              <a:rPr lang="en-GB" sz="1800" dirty="0"/>
              <a:t>They will be asked if they believe in God and follow him.</a:t>
            </a:r>
          </a:p>
          <a:p>
            <a:endParaRPr lang="en-GB" sz="1800" dirty="0"/>
          </a:p>
          <a:p>
            <a:r>
              <a:rPr lang="en-GB" sz="1800" dirty="0"/>
              <a:t>And then if they will live out their faith day by day and promise to share it in their home.</a:t>
            </a:r>
          </a:p>
          <a:p>
            <a:endParaRPr lang="en-GB" sz="1800" dirty="0"/>
          </a:p>
          <a:p>
            <a:endParaRPr lang="en-GB" sz="18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A456DAE-F663-4898-A2B7-D0EB5AEE9420}" type="slidenum">
              <a:rPr lang="en-GB" smtClean="0"/>
              <a:t>5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279937730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sz="1800" dirty="0"/>
              <a:t>Then it will be your turn, along with all the other people at church this morning.</a:t>
            </a:r>
          </a:p>
          <a:p>
            <a:endParaRPr lang="en-GB" sz="1800" dirty="0"/>
          </a:p>
          <a:p>
            <a:r>
              <a:rPr lang="en-GB" sz="1800" dirty="0"/>
              <a:t>I am going to ask everybody – including you boys and girls – a question because we all have a part to play! </a:t>
            </a:r>
          </a:p>
          <a:p>
            <a:endParaRPr lang="en-GB" sz="1800" dirty="0"/>
          </a:p>
          <a:p>
            <a:r>
              <a:rPr lang="en-GB" sz="1800" dirty="0"/>
              <a:t>The question asks if all of us together will help </a:t>
            </a:r>
            <a:r>
              <a:rPr lang="en-GB" sz="1800" i="1" dirty="0"/>
              <a:t>[insert name] </a:t>
            </a:r>
            <a:r>
              <a:rPr lang="en-GB" sz="1800" dirty="0"/>
              <a:t>parents in any way we can to share their faith with them.</a:t>
            </a:r>
          </a:p>
          <a:p>
            <a:endParaRPr lang="en-GB" sz="1800" dirty="0"/>
          </a:p>
          <a:p>
            <a:r>
              <a:rPr lang="en-GB" sz="1800" dirty="0"/>
              <a:t>You can say “we will” with everyone else!</a:t>
            </a:r>
          </a:p>
          <a:p>
            <a:endParaRPr lang="en-GB" sz="18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A456DAE-F663-4898-A2B7-D0EB5AEE9420}" type="slidenum">
              <a:rPr lang="en-GB" smtClean="0"/>
              <a:t>6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780242908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sz="1800" dirty="0"/>
          </a:p>
          <a:p>
            <a:r>
              <a:rPr lang="en-GB" sz="1800" dirty="0"/>
              <a:t>I will then pour/sprinkle some water on the baby’s head.</a:t>
            </a:r>
          </a:p>
          <a:p>
            <a:endParaRPr lang="en-GB" sz="1800" dirty="0"/>
          </a:p>
          <a:p>
            <a:r>
              <a:rPr lang="en-GB" sz="1800" dirty="0"/>
              <a:t>This is to picture how Jesus washes away our sins.  </a:t>
            </a:r>
          </a:p>
          <a:p>
            <a:endParaRPr lang="en-GB" sz="18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A456DAE-F663-4898-A2B7-D0EB5AEE9420}" type="slidenum">
              <a:rPr lang="en-GB" smtClean="0"/>
              <a:t>7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90770618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sz="1800" dirty="0"/>
          </a:p>
          <a:p>
            <a:r>
              <a:rPr lang="en-GB" sz="1800" i="1" dirty="0"/>
              <a:t>[Insert name] </a:t>
            </a:r>
            <a:r>
              <a:rPr lang="en-GB" sz="1800" dirty="0"/>
              <a:t>is now part of God’s family in our church. </a:t>
            </a:r>
          </a:p>
          <a:p>
            <a:endParaRPr lang="en-GB" sz="1800" dirty="0"/>
          </a:p>
          <a:p>
            <a:r>
              <a:rPr lang="en-GB" sz="1800" dirty="0"/>
              <a:t>It’s time to celebrate and welcome them to the family!</a:t>
            </a:r>
          </a:p>
          <a:p>
            <a:endParaRPr lang="en-GB" sz="18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A456DAE-F663-4898-A2B7-D0EB5AEE9420}" type="slidenum">
              <a:rPr lang="en-GB" smtClean="0"/>
              <a:t>8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932927605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  <a:p>
            <a:r>
              <a:rPr lang="en-GB" sz="1800" dirty="0"/>
              <a:t>We will then finish by singing a short song called the Aaronic blessing. </a:t>
            </a:r>
          </a:p>
          <a:p>
            <a:endParaRPr lang="en-GB" sz="1800" dirty="0"/>
          </a:p>
          <a:p>
            <a:r>
              <a:rPr lang="en-GB" sz="1800" dirty="0"/>
              <a:t>This is an ancient Biblical blessing. It was given to the Israelites, God’s special people, by God Himself, and is sometimes called the “shining blessing”.</a:t>
            </a:r>
          </a:p>
          <a:p>
            <a:endParaRPr lang="en-GB" sz="1800" dirty="0"/>
          </a:p>
          <a:p>
            <a:r>
              <a:rPr lang="en-GB" sz="1800" dirty="0"/>
              <a:t>We sing it over </a:t>
            </a:r>
            <a:r>
              <a:rPr lang="en-GB" sz="1800" i="1" dirty="0"/>
              <a:t>[insert name] </a:t>
            </a:r>
            <a:r>
              <a:rPr lang="en-GB" sz="1800" dirty="0"/>
              <a:t>as a prayer.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A456DAE-F663-4898-A2B7-D0EB5AEE9420}" type="slidenum">
              <a:rPr lang="en-GB" smtClean="0"/>
              <a:t>9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461428853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sz="1200" dirty="0"/>
              <a:t>I will then pray again for </a:t>
            </a:r>
            <a:r>
              <a:rPr lang="en-GB" sz="1200" i="1" dirty="0"/>
              <a:t>[insert name] </a:t>
            </a:r>
            <a:r>
              <a:rPr lang="en-GB" sz="1200" dirty="0"/>
              <a:t>and his/her parents, as well our whole church, as we celebrate a new member. </a:t>
            </a:r>
          </a:p>
          <a:p>
            <a:endParaRPr lang="en-GB" sz="1200" dirty="0"/>
          </a:p>
          <a:p>
            <a:r>
              <a:rPr lang="en-GB" sz="1200" dirty="0"/>
              <a:t>I will also pray for other parents – like yours – in our church as they also seek to share faith with their children. That’s you!</a:t>
            </a:r>
          </a:p>
          <a:p>
            <a:endParaRPr lang="en-GB" sz="1200" dirty="0"/>
          </a:p>
          <a:p>
            <a:r>
              <a:rPr lang="en-GB" sz="1200" dirty="0"/>
              <a:t>So, now you know all the parts of the baptism, let us actually baptise </a:t>
            </a:r>
            <a:r>
              <a:rPr lang="en-GB" sz="1200" i="1" dirty="0"/>
              <a:t>[insert name]. </a:t>
            </a:r>
            <a:r>
              <a:rPr lang="en-GB" sz="1200" dirty="0"/>
              <a:t>The different pictures on the screen will help you to follow what it happening and which part we are at in this celebration.</a:t>
            </a:r>
          </a:p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A456DAE-F663-4898-A2B7-D0EB5AEE9420}" type="slidenum">
              <a:rPr lang="en-GB" smtClean="0"/>
              <a:t>10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75905153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BD8F8E-6572-4CAE-8D2A-C6C886EFC095}" type="datetimeFigureOut">
              <a:rPr lang="en-GB" smtClean="0"/>
              <a:t>21/03/2023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4B1AAC-1140-44D4-B60D-3146DF99EB5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43879427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BD8F8E-6572-4CAE-8D2A-C6C886EFC095}" type="datetimeFigureOut">
              <a:rPr lang="en-GB" smtClean="0"/>
              <a:t>21/03/2023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4B1AAC-1140-44D4-B60D-3146DF99EB5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16244893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BD8F8E-6572-4CAE-8D2A-C6C886EFC095}" type="datetimeFigureOut">
              <a:rPr lang="en-GB" smtClean="0"/>
              <a:t>21/03/2023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4B1AAC-1140-44D4-B60D-3146DF99EB5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09495390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BD8F8E-6572-4CAE-8D2A-C6C886EFC095}" type="datetimeFigureOut">
              <a:rPr lang="en-GB" smtClean="0"/>
              <a:t>21/03/2023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4B1AAC-1140-44D4-B60D-3146DF99EB5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36106901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BD8F8E-6572-4CAE-8D2A-C6C886EFC095}" type="datetimeFigureOut">
              <a:rPr lang="en-GB" smtClean="0"/>
              <a:t>21/03/2023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4B1AAC-1140-44D4-B60D-3146DF99EB5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34782384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BD8F8E-6572-4CAE-8D2A-C6C886EFC095}" type="datetimeFigureOut">
              <a:rPr lang="en-GB" smtClean="0"/>
              <a:t>21/03/2023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4B1AAC-1140-44D4-B60D-3146DF99EB5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92333667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BD8F8E-6572-4CAE-8D2A-C6C886EFC095}" type="datetimeFigureOut">
              <a:rPr lang="en-GB" smtClean="0"/>
              <a:t>21/03/2023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4B1AAC-1140-44D4-B60D-3146DF99EB5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96561974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BD8F8E-6572-4CAE-8D2A-C6C886EFC095}" type="datetimeFigureOut">
              <a:rPr lang="en-GB" smtClean="0"/>
              <a:t>21/03/2023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4B1AAC-1140-44D4-B60D-3146DF99EB5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27988367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BD8F8E-6572-4CAE-8D2A-C6C886EFC095}" type="datetimeFigureOut">
              <a:rPr lang="en-GB" smtClean="0"/>
              <a:t>21/03/2023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4B1AAC-1140-44D4-B60D-3146DF99EB5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3448664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BD8F8E-6572-4CAE-8D2A-C6C886EFC095}" type="datetimeFigureOut">
              <a:rPr lang="en-GB" smtClean="0"/>
              <a:t>21/03/2023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4B1AAC-1140-44D4-B60D-3146DF99EB5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36872563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BD8F8E-6572-4CAE-8D2A-C6C886EFC095}" type="datetimeFigureOut">
              <a:rPr lang="en-GB" smtClean="0"/>
              <a:t>21/03/2023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4B1AAC-1140-44D4-B60D-3146DF99EB5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51505240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8BD8F8E-6572-4CAE-8D2A-C6C886EFC095}" type="datetimeFigureOut">
              <a:rPr lang="en-GB" smtClean="0"/>
              <a:t>21/03/2023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B4B1AAC-1140-44D4-B60D-3146DF99EB5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12943960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8BA981E1-FFF5-B945-AAF2-1047E4051D5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6550" y="190500"/>
            <a:ext cx="11518900" cy="6477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9191078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90F004DD-A5D2-5E4E-8317-E29ED40A68F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6550" y="190500"/>
            <a:ext cx="11518900" cy="6477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2319346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9990E4C5-8F85-E54F-B493-F37E972A254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6550" y="190500"/>
            <a:ext cx="11518900" cy="6477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9421026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837C3199-4302-A348-9E90-BBB25890FC7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6550" y="190500"/>
            <a:ext cx="11518900" cy="6477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4346998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06DAB189-DE2C-CA4F-908A-C69627480DF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6550" y="190500"/>
            <a:ext cx="11518900" cy="6477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2235763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B65B3CDF-4912-994E-8C4D-A07DF7977C3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6550" y="190500"/>
            <a:ext cx="11518900" cy="6477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4364512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27957426-2E3E-8848-A11C-381E57DFBB5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6550" y="190500"/>
            <a:ext cx="11518900" cy="6477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3012090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A4013154-44A1-9A40-9877-47A0DB903B0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6550" y="190500"/>
            <a:ext cx="11518900" cy="6477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0713728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977CDF68-5B9C-AF46-80E3-E50733F4112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6550" y="190500"/>
            <a:ext cx="11518900" cy="6477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7024956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51AED085-6912-9543-89C7-7DC019233A8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6550" y="190500"/>
            <a:ext cx="11518900" cy="6477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39712347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1852</TotalTime>
  <Words>502</Words>
  <Application>Microsoft Macintosh PowerPoint</Application>
  <PresentationFormat>Widescreen</PresentationFormat>
  <Paragraphs>54</Paragraphs>
  <Slides>10</Slides>
  <Notes>10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4" baseType="lpstr">
      <vt:lpstr>Arial</vt:lpstr>
      <vt:lpstr>Calibri</vt:lpstr>
      <vt:lpstr>Calibri Light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Presbyterian Church in Ireland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Ruth Bromley</dc:creator>
  <cp:lastModifiedBy>James McCormick</cp:lastModifiedBy>
  <cp:revision>14</cp:revision>
  <dcterms:created xsi:type="dcterms:W3CDTF">2019-08-22T10:39:31Z</dcterms:created>
  <dcterms:modified xsi:type="dcterms:W3CDTF">2023-03-21T11:34:54Z</dcterms:modified>
</cp:coreProperties>
</file>