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1065" y="7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64" y="683512"/>
            <a:ext cx="2607311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54364" y="1698243"/>
            <a:ext cx="762461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</a:pPr>
            <a:r>
              <a:rPr lang="en-US" sz="4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Let us </a:t>
            </a:r>
            <a:r>
              <a:rPr lang="en-US" sz="4000" b="1" i="1" dirty="0">
                <a:solidFill>
                  <a:srgbClr val="3C7739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not become weary </a:t>
            </a:r>
            <a:r>
              <a:rPr lang="en-US" sz="4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in doing good, for </a:t>
            </a:r>
            <a:r>
              <a:rPr lang="en-US" sz="4000" b="1" i="1" dirty="0">
                <a:solidFill>
                  <a:srgbClr val="3C7739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at the proper time</a:t>
            </a:r>
            <a:r>
              <a:rPr lang="en-US" sz="4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 we will </a:t>
            </a:r>
            <a:r>
              <a:rPr lang="en-US" sz="4000" b="1" i="1" dirty="0">
                <a:solidFill>
                  <a:srgbClr val="3C7739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reap a harvest </a:t>
            </a:r>
            <a:r>
              <a:rPr lang="en-US" sz="4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if we </a:t>
            </a:r>
            <a:r>
              <a:rPr lang="en-US" sz="4000" b="1" i="1" dirty="0">
                <a:solidFill>
                  <a:srgbClr val="3C7739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do</a:t>
            </a:r>
            <a:r>
              <a:rPr lang="en-US" sz="4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3C7739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not give up</a:t>
            </a:r>
            <a:r>
              <a:rPr lang="en-US" sz="4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endParaRPr lang="en-US" sz="4000" b="1" i="1" dirty="0" smtClean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en-US" sz="24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Galatians 6:9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812821"/>
            <a:ext cx="2607311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8909" y="1894054"/>
            <a:ext cx="763847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US" sz="4000" b="1" dirty="0">
                <a:solidFill>
                  <a:srgbClr val="3C7739"/>
                </a:solidFill>
              </a:rPr>
              <a:t>Pray for those who feel weary in the work of the Lord –</a:t>
            </a:r>
            <a:r>
              <a:rPr lang="en-US" sz="4000" b="1" dirty="0"/>
              <a:t> </a:t>
            </a:r>
            <a:r>
              <a:rPr lang="en-US" sz="4000" dirty="0"/>
              <a:t>Ask God to give renewed strength and to revive enthusiasm where it is flagging.</a:t>
            </a:r>
            <a:endParaRPr lang="en-GB" sz="40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50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09" y="859003"/>
            <a:ext cx="2607311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9200" y="2051072"/>
            <a:ext cx="705658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3C7739"/>
                </a:solidFill>
              </a:rPr>
              <a:t>Pray that we would trust God’s timing –</a:t>
            </a:r>
            <a:r>
              <a:rPr lang="en-US" sz="4000" b="1" dirty="0"/>
              <a:t> </a:t>
            </a:r>
            <a:r>
              <a:rPr lang="en-US" sz="4000" dirty="0"/>
              <a:t>Ask God for patience when we cannot see immediate results in our work for him.</a:t>
            </a:r>
            <a:endParaRPr lang="en-GB" sz="40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0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2" y="886712"/>
            <a:ext cx="2607311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56146" y="2032599"/>
            <a:ext cx="705658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3C7739"/>
                </a:solidFill>
              </a:rPr>
              <a:t>Pray that we would know how to reap a harvest </a:t>
            </a:r>
            <a:r>
              <a:rPr lang="en-US" sz="4000" dirty="0">
                <a:solidFill>
                  <a:srgbClr val="3C7739"/>
                </a:solidFill>
              </a:rPr>
              <a:t>–</a:t>
            </a:r>
            <a:r>
              <a:rPr lang="en-US" sz="4000" dirty="0"/>
              <a:t> Ask God for wisdom in presenting his good news in Jesus with grace and truth.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10295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45" y="757403"/>
            <a:ext cx="2607311" cy="68346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34473" y="1894054"/>
            <a:ext cx="72413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3C7739"/>
                </a:solidFill>
              </a:rPr>
              <a:t>Pray that we would not give up –</a:t>
            </a:r>
            <a:r>
              <a:rPr lang="en-US" sz="4000" dirty="0">
                <a:solidFill>
                  <a:srgbClr val="3C7739"/>
                </a:solidFill>
              </a:rPr>
              <a:t> </a:t>
            </a:r>
            <a:r>
              <a:rPr lang="en-US" sz="4000" dirty="0"/>
              <a:t>Ask God for perseverance when we feel discouraged in our work for him. 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7895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129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Lois Gibson</cp:lastModifiedBy>
  <cp:revision>11</cp:revision>
  <dcterms:created xsi:type="dcterms:W3CDTF">2018-08-21T15:24:24Z</dcterms:created>
  <dcterms:modified xsi:type="dcterms:W3CDTF">2018-08-28T11:45:51Z</dcterms:modified>
</cp:coreProperties>
</file>